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79" r:id="rId4"/>
    <p:sldId id="280" r:id="rId5"/>
    <p:sldId id="281" r:id="rId6"/>
    <p:sldId id="269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82424" autoAdjust="0"/>
  </p:normalViewPr>
  <p:slideViewPr>
    <p:cSldViewPr snapToGrid="0">
      <p:cViewPr varScale="1">
        <p:scale>
          <a:sx n="115" d="100"/>
          <a:sy n="115" d="100"/>
        </p:scale>
        <p:origin x="4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88" d="100"/>
          <a:sy n="88" d="100"/>
        </p:scale>
        <p:origin x="30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2B6C718C-1C67-4A07-969D-5B5AEAB525D1}" type="datetime1">
              <a:rPr lang="nl-NL" smtClean="0"/>
              <a:t>10-06-2020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DA6FC261-E491-4C42-A663-B95247CC46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5000383B-7C9A-4133-BDA1-B47708C1AE2E}" type="datetime1">
              <a:rPr lang="nl-NL" noProof="0" smtClean="0"/>
              <a:t>10-06-2020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333E963C-1534-4F8D-B2A7-66D81AA259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l-NL" smtClean="0"/>
              <a:pPr rtl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l-NL" smtClean="0"/>
              <a:pPr rtl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l-NL" smtClean="0"/>
              <a:pPr rtl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3E963C-1534-4F8D-B2A7-66D81AA25953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6407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19804-DB22-416B-AC27-AC70A057A844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81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44446-2274-46DE-81C9-75C97977F091}" type="datetime1">
              <a:rPr lang="nl-NL" noProof="0" smtClean="0"/>
              <a:t>10-06-2020</a:t>
            </a:fld>
            <a:endParaRPr lang="nl-N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Evenementenband 103dB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929783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CC3523-1103-4DE6-8884-093DD21D6E44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96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44446-2274-46DE-81C9-75C97977F091}" type="datetime1">
              <a:rPr lang="nl-NL" noProof="0" smtClean="0"/>
              <a:t>10-06-2020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Evenementenband 103dB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2700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F73322-ECAA-4F15-B2C6-1BFE7E7CE729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87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44446-2274-46DE-81C9-75C97977F091}" type="datetime1">
              <a:rPr lang="nl-NL" noProof="0" smtClean="0"/>
              <a:t>10-06-2020</a:t>
            </a:fld>
            <a:endParaRPr lang="nl-NL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Evenementenband 103dB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4256077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44446-2274-46DE-81C9-75C97977F091}" type="datetime1">
              <a:rPr lang="nl-NL" noProof="0" smtClean="0"/>
              <a:t>10-06-2020</a:t>
            </a:fld>
            <a:endParaRPr lang="nl-NL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Evenementenband 103dB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899534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D73908-AA6B-4F28-B08B-1C5EA46FE4EC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5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DC5771-D770-43E7-9194-587462CBF3E1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487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amkaartje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32766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574801" y="4953000"/>
            <a:ext cx="7999315" cy="1074057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2EB3C6-F633-4463-B736-562A20AC7AE3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8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244446-2274-46DE-81C9-75C97977F091}" type="datetime1">
              <a:rPr lang="nl-NL" noProof="0" smtClean="0"/>
              <a:t>10-06-2020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Evenementenband 103dB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3781640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A79062-0987-49A4-A41B-0C6D34B6FD21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4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073023-3870-4124-AF01-61B9E37B4EF1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48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3D0ED2-9204-4B3D-9445-CB8CDF371D74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373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5158B3-3003-42BA-B41F-6BEACC749AE0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91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EBC8FF5-F7DE-42AD-853D-8E04605E3847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21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3CEC65-2E45-4493-A8EC-16C542422C66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44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6EC8D4-82A3-4C23-90CB-83139B074577}" type="datetime1">
              <a:rPr lang="nl-NL" smtClean="0"/>
              <a:t>10-06-2020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02111984F5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11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BD244446-2274-46DE-81C9-75C97977F091}" type="datetime1">
              <a:rPr lang="nl-NL" noProof="0" smtClean="0"/>
              <a:t>10-06-2020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nl-NL" noProof="0"/>
              <a:t>Evenementenband 103dB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nl-NL" noProof="0" smtClean="0"/>
              <a:t>‹nr.›</a:t>
            </a:fld>
            <a:endParaRPr lang="nl-NL" noProof="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A3DCF51-9496-4B96-8265-B006F0244D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A90C467-7FCE-4941-9FBB-349C09C1D9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7012D954-2934-4D92-BFB7-3968FA0A81BE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74B644-1493-486A-940D-12647EE13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BC90408-1B8B-4441-B845-6E4871D15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9951F405-2F9D-45C3-88BE-45EC60DD6C67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11389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sz="4800" dirty="0"/>
              <a:t>Evenementenband 103dB</a:t>
            </a:r>
          </a:p>
        </p:txBody>
      </p:sp>
      <p:sp>
        <p:nvSpPr>
          <p:cNvPr id="6" name="Subtitel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Protocol bescherming en veiligheid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5AE809-E073-4FCA-A7D3-A72E84F7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53" y="5507265"/>
            <a:ext cx="1536715" cy="1006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Samenvatting Protocol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03312" y="1534510"/>
            <a:ext cx="8946541" cy="4713889"/>
          </a:xfrm>
        </p:spPr>
        <p:txBody>
          <a:bodyPr rtlCol="0">
            <a:normAutofit fontScale="85000" lnSpcReduction="10000"/>
          </a:bodyPr>
          <a:lstStyle/>
          <a:p>
            <a:r>
              <a:rPr lang="nl-NL" sz="2400" dirty="0"/>
              <a:t>Gebruik je gezonde verstand! Het uitvoeren van de regels is een gezamenlijke verantwoordelijkheid!</a:t>
            </a:r>
          </a:p>
          <a:p>
            <a:r>
              <a:rPr lang="nl-NL" sz="2400" dirty="0"/>
              <a:t>Bij de orkestopstelling wordt binnen een vrije ruimte van 2 meter rond een bandlid aangehouden, buiten is dit 1,5 meter. </a:t>
            </a:r>
          </a:p>
          <a:p>
            <a:r>
              <a:rPr lang="nl-NL" sz="2400" dirty="0"/>
              <a:t>Zorg voor goede ventilatie van de ruimte. </a:t>
            </a:r>
          </a:p>
          <a:p>
            <a:r>
              <a:rPr lang="nl-NL" sz="2400" dirty="0"/>
              <a:t>Condens moet worden opgevangen in een ‘antizeverdoek’. Na de repetitie moet deze in een plastic zak worden meegenomen.</a:t>
            </a:r>
          </a:p>
          <a:p>
            <a:r>
              <a:rPr lang="nl-NL" sz="2400" dirty="0"/>
              <a:t>Ruil geen instrumenten, accessoires en ander materiaal (ook geen bladmuziek). </a:t>
            </a:r>
          </a:p>
          <a:p>
            <a:r>
              <a:rPr lang="nl-NL" sz="2400" dirty="0"/>
              <a:t>Buiten de repetitieruimte houdt iedereen 1,5 meter afstand van elkaar. Dus ook bij het in- en uitpakken van het instrument en bij het binnenkomen en weggaan. </a:t>
            </a:r>
          </a:p>
          <a:p>
            <a:r>
              <a:rPr lang="nl-NL" sz="2400" dirty="0"/>
              <a:t>Neem alle RIVM-regels, die inmiddels bekend zijn, goed in acht.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80B113-2DA5-4FFF-B0B5-84C9666F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0F5EAE-D819-4577-BBED-C6C6FD1A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53" y="5507265"/>
            <a:ext cx="1536715" cy="1006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Algemeen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03312" y="1534510"/>
            <a:ext cx="8946541" cy="4713889"/>
          </a:xfrm>
        </p:spPr>
        <p:txBody>
          <a:bodyPr rtlCol="0">
            <a:normAutofit/>
          </a:bodyPr>
          <a:lstStyle/>
          <a:p>
            <a:r>
              <a:rPr lang="nl-NL" sz="2400" dirty="0"/>
              <a:t>Dit document is bekend bij leden van </a:t>
            </a:r>
            <a:r>
              <a:rPr lang="nl-NL" sz="2400" i="1" dirty="0"/>
              <a:t>De Band (gemaild), </a:t>
            </a:r>
            <a:r>
              <a:rPr lang="nl-NL" sz="2400" dirty="0"/>
              <a:t>staat op de site en het bestuur heeft een (digitale) copy bij zich;</a:t>
            </a:r>
          </a:p>
          <a:p>
            <a:r>
              <a:rPr lang="nl-NL" sz="2400" dirty="0"/>
              <a:t>Het maximaal aanwezig zijnde </a:t>
            </a:r>
            <a:r>
              <a:rPr lang="nl-NL" sz="2400" i="1" dirty="0"/>
              <a:t>Band</a:t>
            </a:r>
            <a:r>
              <a:rPr lang="nl-NL" sz="2400" dirty="0"/>
              <a:t>leden is 16 personen;</a:t>
            </a:r>
          </a:p>
          <a:p>
            <a:r>
              <a:rPr lang="nl-NL" sz="2400" i="1" dirty="0"/>
              <a:t>De Band</a:t>
            </a:r>
            <a:r>
              <a:rPr lang="nl-NL" sz="2400" dirty="0"/>
              <a:t>leden houden ten aller tijde minimaal 1,5 meter afstand van elkaar; </a:t>
            </a:r>
          </a:p>
          <a:p>
            <a:r>
              <a:rPr lang="nl-NL" sz="2400" i="1" dirty="0"/>
              <a:t>De Band</a:t>
            </a:r>
            <a:r>
              <a:rPr lang="nl-NL" sz="2400" dirty="0"/>
              <a:t>leden zijn samen verantwoordelijk voor dit protocol, de uitvoering en handhaving ervan.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80B113-2DA5-4FFF-B0B5-84C9666F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0F5EAE-D819-4577-BBED-C6C6FD1A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53" y="5507265"/>
            <a:ext cx="1536715" cy="10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Hygiëne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03312" y="1534510"/>
            <a:ext cx="8946541" cy="4713889"/>
          </a:xfrm>
        </p:spPr>
        <p:txBody>
          <a:bodyPr rtlCol="0">
            <a:normAutofit/>
          </a:bodyPr>
          <a:lstStyle/>
          <a:p>
            <a:r>
              <a:rPr lang="nl-NL" sz="2400" dirty="0"/>
              <a:t>Ieder </a:t>
            </a:r>
            <a:r>
              <a:rPr lang="nl-NL" sz="2400" i="1" dirty="0"/>
              <a:t>Band</a:t>
            </a:r>
            <a:r>
              <a:rPr lang="nl-NL" sz="2400" dirty="0"/>
              <a:t>lid speelt (alleen) met eigen instrument, ook de lessenaar wordt niet uitgewisseld;</a:t>
            </a:r>
          </a:p>
          <a:p>
            <a:r>
              <a:rPr lang="nl-NL" sz="2400" dirty="0"/>
              <a:t>Voor de opvang van condens vocht (</a:t>
            </a:r>
            <a:r>
              <a:rPr lang="nl-NL" sz="2400" dirty="0" err="1"/>
              <a:t>fluff</a:t>
            </a:r>
            <a:r>
              <a:rPr lang="nl-NL" sz="2400" dirty="0"/>
              <a:t>) zijn zogenaamde ‘antizeverdoeken’ beschikbaar. Deze worden na de repetitie door het bandlid in een plasticzak meegenomen.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80B113-2DA5-4FFF-B0B5-84C9666F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dirty="0"/>
              <a:t>Evenementenband 103dB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0F5EAE-D819-4577-BBED-C6C6FD1A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53" y="5507265"/>
            <a:ext cx="1536715" cy="10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Gedragsinstructie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03312" y="1534510"/>
            <a:ext cx="8946541" cy="4713889"/>
          </a:xfrm>
        </p:spPr>
        <p:txBody>
          <a:bodyPr rtlCol="0">
            <a:normAutofit fontScale="77500" lnSpcReduction="20000"/>
          </a:bodyPr>
          <a:lstStyle/>
          <a:p>
            <a:r>
              <a:rPr lang="nl-NL" dirty="0"/>
              <a:t>Kom lopend, met de fiets of met de auto naar de repetitieruimte. Reis alleen met het openbaar vervoer (ov) als het echt nodig is en je geen ander vervoer hebt. </a:t>
            </a:r>
          </a:p>
          <a:p>
            <a:r>
              <a:rPr lang="nl-NL" dirty="0"/>
              <a:t>Als je met de auto komt, mag je met maximaal 2 personen in de auto. </a:t>
            </a:r>
          </a:p>
          <a:p>
            <a:r>
              <a:rPr lang="nl-NL" dirty="0"/>
              <a:t>De kern van de instructies van de Rijksoverheid is op het moment van schrijven van het protocol: </a:t>
            </a:r>
          </a:p>
          <a:p>
            <a:pPr lvl="1"/>
            <a:r>
              <a:rPr lang="nl-NL" dirty="0"/>
              <a:t>Algemeen: </a:t>
            </a:r>
          </a:p>
          <a:p>
            <a:pPr lvl="2"/>
            <a:r>
              <a:rPr lang="nl-NL" dirty="0"/>
              <a:t>houd 1,5 meter afstand; </a:t>
            </a:r>
          </a:p>
          <a:p>
            <a:pPr lvl="2"/>
            <a:r>
              <a:rPr lang="nl-NL" dirty="0"/>
              <a:t>schud geen handen; </a:t>
            </a:r>
          </a:p>
          <a:p>
            <a:pPr lvl="2"/>
            <a:r>
              <a:rPr lang="nl-NL" dirty="0"/>
              <a:t>was de handen regelmatig met zeep of alcohol; </a:t>
            </a:r>
          </a:p>
          <a:p>
            <a:pPr lvl="2"/>
            <a:r>
              <a:rPr lang="nl-NL" dirty="0"/>
              <a:t>hoest en nies in de </a:t>
            </a:r>
            <a:r>
              <a:rPr lang="nl-NL" dirty="0" err="1"/>
              <a:t>elleboog</a:t>
            </a:r>
            <a:r>
              <a:rPr lang="nl-NL" dirty="0"/>
              <a:t>; </a:t>
            </a:r>
          </a:p>
          <a:p>
            <a:pPr lvl="2"/>
            <a:r>
              <a:rPr lang="nl-NL" dirty="0"/>
              <a:t>gebruik papieren zakdoekjes. </a:t>
            </a:r>
          </a:p>
          <a:p>
            <a:pPr lvl="1"/>
            <a:r>
              <a:rPr lang="nl-NL" dirty="0"/>
              <a:t>Blijf thuis als: </a:t>
            </a:r>
          </a:p>
          <a:p>
            <a:pPr lvl="2"/>
            <a:r>
              <a:rPr lang="nl-NL" dirty="0"/>
              <a:t>je zelf een van de volgende klachten hebt: neusverkoudheid, loopneus, niezen, keelpijn, lichte hoest, verhoging of iemand in jouw huis koorts en/of benauwdheidsklachten heeft. </a:t>
            </a:r>
          </a:p>
          <a:p>
            <a:r>
              <a:rPr lang="nl-NL" dirty="0"/>
              <a:t>Deel je instrumenten/materiaal/muziek niet met anderen; </a:t>
            </a:r>
          </a:p>
          <a:p>
            <a:r>
              <a:rPr lang="nl-NL" dirty="0"/>
              <a:t>Wees aardig en respectvol voor elkaar. </a:t>
            </a:r>
          </a:p>
          <a:p>
            <a:r>
              <a:rPr lang="nl-NL" dirty="0"/>
              <a:t>Indien je je onveilig of onzeker voelt, bespreek dit dan met het bestuur. 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80B113-2DA5-4FFF-B0B5-84C9666F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dirty="0"/>
              <a:t>Evenementenband 103dB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0F5EAE-D819-4577-BBED-C6C6FD1A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53" y="5507265"/>
            <a:ext cx="1536715" cy="10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5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dirty="0"/>
              <a:t>Plezier hebben in het maken van muziek en het publiek plezieren zijn de uitgangspunten!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nl-NL" dirty="0"/>
              <a:t>Een groep enthousiaste, creatieve muzikanten met een traditionele bezetting: </a:t>
            </a:r>
            <a:r>
              <a:rPr lang="nl-NL" i="1" dirty="0"/>
              <a:t>De Band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06F58C-F758-4EC9-A94C-3A4A93BE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/>
              <a:t>Evenementenband 103dB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20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103dB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CFDFEA"/>
      </a:hlink>
      <a:folHlink>
        <a:srgbClr val="B26B0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458</Words>
  <Application>Microsoft Macintosh PowerPoint</Application>
  <PresentationFormat>Breedbeeld</PresentationFormat>
  <Paragraphs>46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Evenementenband 103dB</vt:lpstr>
      <vt:lpstr>Samenvatting Protocol</vt:lpstr>
      <vt:lpstr>Algemeen</vt:lpstr>
      <vt:lpstr>Hygiëne</vt:lpstr>
      <vt:lpstr>Gedragsinstructie </vt:lpstr>
      <vt:lpstr>Plezier hebben in het maken van muziek en het publiek plezieren zijn de uitgangspunten!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Evenementenband 103dB</dc:title>
  <dc:creator>Microsoft Office-gebruiker</dc:creator>
  <cp:lastModifiedBy>Microsoft Office User</cp:lastModifiedBy>
  <cp:revision>12</cp:revision>
  <dcterms:created xsi:type="dcterms:W3CDTF">2019-09-26T10:41:30Z</dcterms:created>
  <dcterms:modified xsi:type="dcterms:W3CDTF">2020-06-10T18:07:38Z</dcterms:modified>
</cp:coreProperties>
</file>